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315" r:id="rId3"/>
    <p:sldId id="316" r:id="rId4"/>
    <p:sldId id="325" r:id="rId5"/>
    <p:sldId id="318" r:id="rId6"/>
    <p:sldId id="335" r:id="rId7"/>
    <p:sldId id="322" r:id="rId8"/>
    <p:sldId id="336" r:id="rId9"/>
    <p:sldId id="323" r:id="rId10"/>
    <p:sldId id="333" r:id="rId11"/>
    <p:sldId id="326" r:id="rId12"/>
    <p:sldId id="327" r:id="rId13"/>
    <p:sldId id="328" r:id="rId14"/>
    <p:sldId id="330" r:id="rId15"/>
    <p:sldId id="331" r:id="rId16"/>
    <p:sldId id="332" r:id="rId17"/>
  </p:sldIdLst>
  <p:sldSz cx="12192000" cy="6858000"/>
  <p:notesSz cx="6858000" cy="9144000"/>
  <p:embeddedFontLst>
    <p:embeddedFont>
      <p:font typeface="배찌체" panose="00000500000000000000" pitchFamily="2" charset="-127"/>
      <p:regular r:id="rId20"/>
    </p:embeddedFont>
    <p:embeddedFont>
      <p:font typeface="배달의민족 연성" panose="020B0600000101010101" pitchFamily="50" charset="-127"/>
      <p:regular r:id="rId21"/>
    </p:embeddedFont>
    <p:embeddedFont>
      <p:font typeface="배달의민족 주아" panose="02020603020101020101" pitchFamily="18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  <p:embeddedFont>
      <p:font typeface="배달의민족 도현" panose="020B0600000101010101" pitchFamily="50" charset="-127"/>
      <p:regular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78" autoAdjust="0"/>
    <p:restoredTop sz="94660"/>
  </p:normalViewPr>
  <p:slideViewPr>
    <p:cSldViewPr snapToGrid="0">
      <p:cViewPr varScale="1">
        <p:scale>
          <a:sx n="77" d="100"/>
          <a:sy n="77" d="100"/>
        </p:scale>
        <p:origin x="96" y="58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1" y="172588"/>
            <a:ext cx="5764059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9372" y="192178"/>
            <a:ext cx="5764058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717196" y="3868297"/>
            <a:ext cx="1978326" cy="312948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종합설계 제안서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2020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년도 졸업작품 기획 발표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8005161"/>
              </p:ext>
            </p:extLst>
          </p:nvPr>
        </p:nvGraphicFramePr>
        <p:xfrm>
          <a:off x="8610600" y="445336"/>
          <a:ext cx="3085117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85117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2016180037 </a:t>
                      </a:r>
                      <a:r>
                        <a:rPr lang="ko-KR" altLang="en-US" sz="20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2016182019 </a:t>
                      </a: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2015182003 </a:t>
                      </a:r>
                      <a:r>
                        <a:rPr lang="ko-KR" altLang="en-US" sz="20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지도교수 </a:t>
                      </a: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en-US" altLang="ko-KR" sz="20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20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정내훈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6078975"/>
              </p:ext>
            </p:extLst>
          </p:nvPr>
        </p:nvGraphicFramePr>
        <p:xfrm>
          <a:off x="1132935" y="1342596"/>
          <a:ext cx="10175790" cy="9227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7579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92271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여러 타입의 블록을 사용해서 플레이어가 게임 컨텐츠를 만드는 샌드박스 형식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만든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맵에서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여러 플레이어와 싱글 플레이와는 다른 색다른 게임플레이를 즐길 수 있다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3. </a:t>
            </a:r>
            <a:r>
              <a:rPr lang="ko-KR" altLang="en-US" smtClean="0"/>
              <a:t>게임 방법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10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84916" y="2728464"/>
            <a:ext cx="10023" cy="325216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8364476"/>
              </p:ext>
            </p:extLst>
          </p:nvPr>
        </p:nvGraphicFramePr>
        <p:xfrm>
          <a:off x="1132935" y="2728464"/>
          <a:ext cx="4461529" cy="15711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7110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노멀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일반적으로 지형지물을 구성하며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한 블록의 기준이  되는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10x10x10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크기를 가지는 정적인 블록 타입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         예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벽돌이나 땅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4771846"/>
              </p:ext>
            </p:extLst>
          </p:nvPr>
        </p:nvGraphicFramePr>
        <p:xfrm>
          <a:off x="6847196" y="2728464"/>
          <a:ext cx="4461529" cy="15711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7110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블록이 적용된 블록은 플레이 모드에서 해당 커맨드가 동작하며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내에 형태는 없는 블록 타입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        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예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커맨드 초기화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생성 지연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시작 위치 지정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5845374"/>
              </p:ext>
            </p:extLst>
          </p:nvPr>
        </p:nvGraphicFramePr>
        <p:xfrm>
          <a:off x="1132935" y="4441596"/>
          <a:ext cx="4461529" cy="1508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0849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Non-Player Character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소환할 수 있고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서로   다른 크기를 가진 블록 타입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     예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주민이나 몬스터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동물</a:t>
                      </a: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3724908"/>
              </p:ext>
            </p:extLst>
          </p:nvPr>
        </p:nvGraphicFramePr>
        <p:xfrm>
          <a:off x="6847196" y="4441596"/>
          <a:ext cx="4461529" cy="1508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0849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플레이어와 상호작용할 수 있고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서로 다른 크기를    가진 블록 타입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     예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&gt;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용암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얼음</a:t>
                      </a: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655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개발 </a:t>
            </a:r>
            <a:r>
              <a:rPr lang="ko-KR" altLang="en-US" dirty="0"/>
              <a:t>환경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11</a:t>
            </a:fld>
            <a:endParaRPr lang="ko-KR" altLang="en-US"/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308450"/>
              </p:ext>
            </p:extLst>
          </p:nvPr>
        </p:nvGraphicFramePr>
        <p:xfrm>
          <a:off x="1185214" y="1393370"/>
          <a:ext cx="10168585" cy="42787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858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427874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11" name="사각형: 둥근 모서리 13"/>
          <p:cNvSpPr/>
          <p:nvPr/>
        </p:nvSpPr>
        <p:spPr>
          <a:xfrm>
            <a:off x="3969956" y="2558741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GitHub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사각형: 둥근 모서리 13"/>
          <p:cNvSpPr/>
          <p:nvPr/>
        </p:nvSpPr>
        <p:spPr>
          <a:xfrm>
            <a:off x="3969956" y="466295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VisualStudio2019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사각형: 둥근 모서리 13"/>
          <p:cNvSpPr/>
          <p:nvPr/>
        </p:nvSpPr>
        <p:spPr>
          <a:xfrm>
            <a:off x="8400441" y="256067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Unreal Engine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028" name="Picture 4" descr="Visual Studio 2019 다운로드 및 설치 방법 - 비주얼 스튜디오 - 도라가이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2802" y="3772885"/>
            <a:ext cx="1942150" cy="1780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오예은] Git-hub? Git? 무엇에 쓰는 물건이고? · Issue #65 · codestates/ds-blog · GitHub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18" r="14848"/>
          <a:stretch/>
        </p:blipFill>
        <p:spPr bwMode="auto">
          <a:xfrm>
            <a:off x="1597101" y="1905000"/>
            <a:ext cx="2140975" cy="1671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UE Logo Black Centered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1034" y="2061090"/>
            <a:ext cx="1428750" cy="1552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파일:VRoid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1034" y="4040928"/>
            <a:ext cx="4201104" cy="1367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059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/>
              <a:t>기술적 </a:t>
            </a:r>
            <a:r>
              <a:rPr lang="ko-KR" altLang="en-US" dirty="0" smtClean="0"/>
              <a:t>요소 및 중점 연구 분야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12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2548828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모핑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마법을 사용할 때 변화되는 모습을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부드럽게 연결되도록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212338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실시간 데이터 공유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같은 공간에서 여러 플레이어가 동시에 맵을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제작할 수 있도록 실시간 데이터 공유가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057563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언리얼과</a:t>
                      </a: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서버와의 연동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C++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을 활용한 서버 제작으로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플레이가 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4351974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에디터 제작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 친화적인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제공으로 쉽고 간단하게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게임상에서 맵 제작이 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2337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ko-KR" altLang="en-US" dirty="0"/>
              <a:t>개인별 준비 현황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13</a:t>
            </a:fld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7117494"/>
              </p:ext>
            </p:extLst>
          </p:nvPr>
        </p:nvGraphicFramePr>
        <p:xfrm>
          <a:off x="1132936" y="1361922"/>
          <a:ext cx="10220865" cy="4588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6955">
                  <a:extLst>
                    <a:ext uri="{9D8B030D-6E8A-4147-A177-3AD203B41FA5}">
                      <a16:colId xmlns:a16="http://schemas.microsoft.com/office/drawing/2014/main" val="2712284895"/>
                    </a:ext>
                  </a:extLst>
                </a:gridCol>
                <a:gridCol w="3406955">
                  <a:extLst>
                    <a:ext uri="{9D8B030D-6E8A-4147-A177-3AD203B41FA5}">
                      <a16:colId xmlns:a16="http://schemas.microsoft.com/office/drawing/2014/main" val="781446800"/>
                    </a:ext>
                  </a:extLst>
                </a:gridCol>
                <a:gridCol w="3406955">
                  <a:extLst>
                    <a:ext uri="{9D8B030D-6E8A-4147-A177-3AD203B41FA5}">
                      <a16:colId xmlns:a16="http://schemas.microsoft.com/office/drawing/2014/main" val="2097780893"/>
                    </a:ext>
                  </a:extLst>
                </a:gridCol>
              </a:tblGrid>
              <a:tr h="5606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 건 호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 기 홍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 호 민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434082"/>
                  </a:ext>
                </a:extLst>
              </a:tr>
              <a:tr h="4027558"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 smtClean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메인 기획</a:t>
                      </a:r>
                      <a:endParaRPr lang="en-US" altLang="ko-KR" dirty="0" smtClean="0">
                        <a:solidFill>
                          <a:srgbClr val="0070C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indent="0" algn="ctr" latinLnBrk="1">
                        <a:buFontTx/>
                        <a:buNone/>
                      </a:pPr>
                      <a:r>
                        <a:rPr lang="en-US" altLang="ko-KR" dirty="0" smtClean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SUB </a:t>
                      </a:r>
                      <a:r>
                        <a:rPr lang="ko-KR" altLang="en-US" dirty="0" smtClean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클라이언트 프로그래밍</a:t>
                      </a:r>
                      <a:endParaRPr lang="en-US" altLang="ko-KR" dirty="0" smtClean="0">
                        <a:solidFill>
                          <a:srgbClr val="0070C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STL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게임프로그래밍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애니메이션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기획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1, 2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메인 클라이언트 프로그래밍</a:t>
                      </a:r>
                      <a:endParaRPr lang="en-US" altLang="ko-KR" dirty="0" smtClean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엔진 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STL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게임프로그래밍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기획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1, 2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K-</a:t>
                      </a:r>
                      <a:r>
                        <a:rPr lang="en-US" altLang="ko-KR" baseline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mooc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“</a:t>
                      </a:r>
                      <a:r>
                        <a:rPr lang="ko-KR" altLang="en-US" baseline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엔진 </a:t>
                      </a:r>
                      <a:r>
                        <a:rPr lang="ko-KR" altLang="en-US" baseline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리얼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baseline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제작기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조교 참여</a:t>
                      </a:r>
                      <a:endParaRPr lang="en-US" altLang="ko-KR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 smtClean="0">
                          <a:solidFill>
                            <a:srgbClr val="00B05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프로그래밍</a:t>
                      </a:r>
                      <a:endParaRPr lang="en-US" altLang="ko-KR" dirty="0" smtClean="0">
                        <a:solidFill>
                          <a:srgbClr val="00B05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830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9914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7. </a:t>
            </a:r>
            <a:r>
              <a:rPr lang="ko-KR" altLang="en-US" dirty="0" smtClean="0"/>
              <a:t>타 게임과의 </a:t>
            </a:r>
            <a:r>
              <a:rPr lang="ko-KR" altLang="en-US" dirty="0"/>
              <a:t>비교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14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194692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3953812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여러 게임 모드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플레이와 멀티 플레이 구현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메이커 모드와 플레이 모드 구현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6487879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&lt; </a:t>
                      </a: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접근성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쉬운 맵 에디터를 이용하여 간단한 제작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1000728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&lt; </a:t>
                      </a: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시간을 활용한 퍼즐 요소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시간이라는 요소를 활용하여 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재미있는 퍼즐을 구현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177806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 가능한 </a:t>
                      </a:r>
                      <a:endParaRPr lang="en-US" altLang="ko-KR" sz="2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많은 오브젝트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블록 간의 다양한 상호작용을 통하여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다채로운 게임 플레이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3005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8. </a:t>
            </a:r>
            <a:r>
              <a:rPr lang="ko-KR" altLang="en-US" dirty="0"/>
              <a:t>개발 일정 및 구성원의 역할 </a:t>
            </a:r>
            <a:r>
              <a:rPr lang="ko-KR" altLang="en-US" dirty="0" smtClean="0"/>
              <a:t>분담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15</a:t>
            </a:fld>
            <a:endParaRPr lang="ko-KR" altLang="en-US"/>
          </a:p>
        </p:txBody>
      </p:sp>
      <p:graphicFrame>
        <p:nvGraphicFramePr>
          <p:cNvPr id="9" name="Google Shape;222;p27"/>
          <p:cNvGraphicFramePr/>
          <p:nvPr>
            <p:extLst>
              <p:ext uri="{D42A27DB-BD31-4B8C-83A1-F6EECF244321}">
                <p14:modId xmlns:p14="http://schemas.microsoft.com/office/powerpoint/2010/main" val="3139489524"/>
              </p:ext>
            </p:extLst>
          </p:nvPr>
        </p:nvGraphicFramePr>
        <p:xfrm>
          <a:off x="616500" y="1153861"/>
          <a:ext cx="8810533" cy="49639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687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8월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세부 기획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프레임워크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에디터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시스템 요소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연동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레벨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663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</a:t>
                      </a:r>
                      <a:r>
                        <a:rPr lang="en-US" altLang="ko-KR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및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이펙트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663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테스트 및 </a:t>
                      </a:r>
                      <a:endParaRPr lang="en-US" altLang="ko-KR" sz="12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버그 수정</a:t>
                      </a:r>
                      <a:endParaRPr lang="ko-KR" altLang="en-US"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0" name="Google Shape;223;p27"/>
          <p:cNvGraphicFramePr/>
          <p:nvPr>
            <p:extLst>
              <p:ext uri="{D42A27DB-BD31-4B8C-83A1-F6EECF244321}">
                <p14:modId xmlns:p14="http://schemas.microsoft.com/office/powerpoint/2010/main" val="1418922817"/>
              </p:ext>
            </p:extLst>
          </p:nvPr>
        </p:nvGraphicFramePr>
        <p:xfrm>
          <a:off x="9818914" y="1153861"/>
          <a:ext cx="1534886" cy="145871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674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74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모두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796147" y="1883229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1796146" y="2427528"/>
            <a:ext cx="1904995" cy="18504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1785259" y="2968466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3701145" y="3520262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/>
          <p:cNvSpPr/>
          <p:nvPr/>
        </p:nvSpPr>
        <p:spPr>
          <a:xfrm>
            <a:off x="3690255" y="4072058"/>
            <a:ext cx="3816000" cy="17214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3704935" y="4618549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5606140" y="5070222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5606140" y="5325595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7511135" y="5761024"/>
            <a:ext cx="1904995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557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9. </a:t>
            </a:r>
            <a:r>
              <a:rPr lang="ko-KR" altLang="en-US" dirty="0" smtClean="0"/>
              <a:t>참고 문헌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16</a:t>
            </a:fld>
            <a:endParaRPr lang="ko-KR" altLang="en-US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1056543"/>
              </p:ext>
            </p:extLst>
          </p:nvPr>
        </p:nvGraphicFramePr>
        <p:xfrm>
          <a:off x="696000" y="1338897"/>
          <a:ext cx="10657800" cy="4488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816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9489984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페이지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주소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https://www.youtube.com/watch?v=mNnXlITuHvs&amp;list=PLc0M9GuoXci6bcG0Bplk9PxjF-PPG2YU9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https://www.gamemeca.com/view.php?gid=1529544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https://hub.vroid.com/en/characters/1603172862880567987/models/8801762025343376001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5, 6, 8,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현재 제작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중인 게임 캡처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11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https://github.com/codestates/ds-blog/issues/65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11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https://dora-guide.com/visual-studio-2019/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11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https://ko.wikipedia.org/wiki/%EC%96%B8%EB%A6%AC%EC%96%BC_%EC%97%94%EC%A7%84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617625"/>
                  </a:ext>
                </a:extLst>
              </a:tr>
              <a:tr h="41089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11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https://ko.wikipedia.org/wiki/%EC%96%B4%EB%8F%84%EB%B9%84_%ED%8F%AC%ED%86%A0%EC%83%B5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876138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6932685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048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5900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763485" y="1560739"/>
            <a:ext cx="6117771" cy="461645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연구목적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소개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방법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환경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기술적 요소 및 중점 연구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분야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개인별 준비 현황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 게임과의 비교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일정 및 구성원의 역할 분담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참고 문헌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977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연구 목적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10" name="사각형: 둥근 모서리 13"/>
          <p:cNvSpPr/>
          <p:nvPr/>
        </p:nvSpPr>
        <p:spPr>
          <a:xfrm>
            <a:off x="765532" y="1894599"/>
            <a:ext cx="10588267" cy="384897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Tx/>
              <a:buChar char="-"/>
              <a:defRPr/>
            </a:pP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Unreal </a:t>
            </a:r>
            <a:r>
              <a:rPr lang="en-US" altLang="ko-KR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Engine4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활용한 </a:t>
            </a: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3D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제작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defRPr/>
            </a:pPr>
            <a:r>
              <a:rPr lang="en-US" altLang="ko-KR" sz="20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* </a:t>
            </a:r>
            <a:r>
              <a:rPr lang="ko-KR" altLang="en-US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상용 엔진의 사용을 통해 실제 게임 제작에 대한 이해도 증진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defRPr/>
            </a:pPr>
            <a:endParaRPr lang="en-US" altLang="ko-KR" sz="2000" dirty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Tx/>
              <a:buChar char="-"/>
              <a:defRPr/>
            </a:pP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 작성된 서버와 </a:t>
            </a:r>
            <a:r>
              <a:rPr lang="ko-KR" altLang="en-US" sz="3200" dirty="0" err="1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언리얼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엔진의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연동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멀티플레이 중 실시간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맵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수정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및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공유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defRPr/>
            </a:pP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* Unreal Engine4</a:t>
            </a:r>
            <a:r>
              <a:rPr lang="ko-KR" altLang="en-US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네트워크 기능의 이해를 위하여 직접 제작을 통한 이해도 증진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defRPr/>
            </a:pPr>
            <a:endParaRPr lang="en-US" altLang="ko-KR" sz="2000" dirty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2059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/>
              <a:t>게임 </a:t>
            </a:r>
            <a:r>
              <a:rPr lang="ko-KR" altLang="en-US" dirty="0" smtClean="0"/>
              <a:t>소개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3483032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0867314"/>
              </p:ext>
            </p:extLst>
          </p:nvPr>
        </p:nvGraphicFramePr>
        <p:xfrm>
          <a:off x="623455" y="4930013"/>
          <a:ext cx="1034053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4053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장르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플랫포머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| 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플랫폼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PC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시점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1, 3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</a:t>
                      </a:r>
                      <a:endParaRPr lang="en-US" altLang="ko-KR" sz="24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4025" b="12653"/>
          <a:stretch/>
        </p:blipFill>
        <p:spPr>
          <a:xfrm>
            <a:off x="474982" y="1194662"/>
            <a:ext cx="5392052" cy="3240000"/>
          </a:xfrm>
          <a:prstGeom prst="rect">
            <a:avLst/>
          </a:prstGeom>
        </p:spPr>
      </p:pic>
      <p:pic>
        <p:nvPicPr>
          <p:cNvPr id="3" name="Picture 2" descr="https://cdn.gamemeca.com/data_center/158/091/2019021417135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2845" y="1194662"/>
            <a:ext cx="5762686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2575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게임 </a:t>
            </a:r>
            <a:r>
              <a:rPr lang="ko-KR" altLang="en-US" dirty="0"/>
              <a:t>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3968263"/>
              </p:ext>
            </p:extLst>
          </p:nvPr>
        </p:nvGraphicFramePr>
        <p:xfrm>
          <a:off x="684995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711134"/>
              </p:ext>
            </p:extLst>
          </p:nvPr>
        </p:nvGraphicFramePr>
        <p:xfrm>
          <a:off x="684995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이동과 점프가 주가 되는 플랫포머 게임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몬스터와의 전투</a:t>
                      </a: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“</a:t>
                      </a:r>
                      <a:r>
                        <a:rPr lang="ko-KR" altLang="en-US" sz="1800" b="0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</a:t>
                      </a:r>
                      <a:r>
                        <a:rPr lang="ko-KR" altLang="en-US" sz="1800" b="0" dirty="0" err="1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마법</a:t>
                      </a:r>
                      <a:r>
                        <a:rPr lang="ko-KR" altLang="en-US" sz="18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”을</a:t>
                      </a: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활용한 퍼즐 해결 요소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스토리에 따른 게임의 진행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altLang="ko-KR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 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950" y="2236124"/>
            <a:ext cx="5166902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52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게임 </a:t>
            </a:r>
            <a:r>
              <a:rPr lang="ko-KR" altLang="en-US" dirty="0"/>
              <a:t>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6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7495345"/>
              </p:ext>
            </p:extLst>
          </p:nvPr>
        </p:nvGraphicFramePr>
        <p:xfrm>
          <a:off x="6847196" y="1213657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5828555"/>
              </p:ext>
            </p:extLst>
          </p:nvPr>
        </p:nvGraphicFramePr>
        <p:xfrm>
          <a:off x="6847196" y="2044931"/>
          <a:ext cx="4334436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메이커 모드와 플레이 모드로 구분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메이커 모드에서 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“</a:t>
                      </a:r>
                      <a:r>
                        <a:rPr lang="ko-KR" altLang="en-US" sz="1800" b="0" baseline="0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식 맵 에디터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활용한 간단한 제작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최대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인과 협동 제작 가능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메이커 모드는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 뷰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모드에서 메이커 모드로 제작한 </a:t>
                      </a:r>
                      <a:r>
                        <a:rPr lang="ko-KR" altLang="en-US" sz="18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맵에서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여러 플레이어와의 다양한 게임 가능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모드는 싱글 플레이와 같은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 뷰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57" y="2236124"/>
            <a:ext cx="5077487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46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7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9249832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620315"/>
              </p:ext>
            </p:extLst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조작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9629503"/>
              </p:ext>
            </p:extLst>
          </p:nvPr>
        </p:nvGraphicFramePr>
        <p:xfrm>
          <a:off x="6847196" y="2236123"/>
          <a:ext cx="4334436" cy="3589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589477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WASD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드래그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시선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Shift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대시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Spacebar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좌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공격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우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Q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E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215" y="2236124"/>
            <a:ext cx="2254672" cy="3589477"/>
          </a:xfrm>
          <a:prstGeom prst="rect">
            <a:avLst/>
          </a:prstGeom>
        </p:spPr>
      </p:pic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2380860"/>
              </p:ext>
            </p:extLst>
          </p:nvPr>
        </p:nvGraphicFramePr>
        <p:xfrm>
          <a:off x="3697514" y="4942346"/>
          <a:ext cx="2156209" cy="883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620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88325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프리웨어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 툴인 </a:t>
                      </a:r>
                      <a:r>
                        <a:rPr lang="en-US" altLang="ko-KR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Vroid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활용한 다양한 캐릭터 사용 가능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3572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8</a:t>
            </a:fld>
            <a:endParaRPr lang="ko-KR" altLang="en-US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6695666"/>
              </p:ext>
            </p:extLst>
          </p:nvPr>
        </p:nvGraphicFramePr>
        <p:xfrm>
          <a:off x="6846498" y="1085359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자신을 제외한 주변 움직이는 물체의 속도를 느리게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빠르게 이동하는 발판의 속도를 느리게 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추격해오는 몬스터의 속도를 느리게 하여 도망간다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5564910"/>
              </p:ext>
            </p:extLst>
          </p:nvPr>
        </p:nvGraphicFramePr>
        <p:xfrm>
          <a:off x="6847196" y="3551453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모든 물체의 </a:t>
                      </a: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속도를 빠르게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가속을 활용하면 더 멀리 점프한다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포탈로 빠르게 떨어져서 더 멀리 이동한다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떨어지는 물방울이 가속을 활용하면 물줄기가 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15" y="2127376"/>
            <a:ext cx="4994972" cy="277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537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13784" t="10926" r="34758" b="38255"/>
          <a:stretch/>
        </p:blipFill>
        <p:spPr>
          <a:xfrm>
            <a:off x="1347392" y="1186336"/>
            <a:ext cx="3888355" cy="2160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9433768"/>
              </p:ext>
            </p:extLst>
          </p:nvPr>
        </p:nvGraphicFramePr>
        <p:xfrm>
          <a:off x="6847196" y="1041959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회귀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되돌린다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부서진 다리의 시간을 회귀하여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막는 덩굴의 시간을 회귀하여 새싹으로 만든다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4631504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</a:t>
                      </a:r>
                      <a:r>
                        <a:rPr lang="ko-KR" altLang="en-US" sz="1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어린 식물의 시간을 점프하여 키운 후 발판으로 사용한다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막고 있는 바위의 시간을 점프하여 풍화 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3"/>
          <a:srcRect l="14763" t="11305" r="34761" b="38500"/>
          <a:stretch/>
        </p:blipFill>
        <p:spPr>
          <a:xfrm>
            <a:off x="1347392" y="3745562"/>
            <a:ext cx="3861487" cy="2160000"/>
          </a:xfrm>
          <a:prstGeom prst="rect">
            <a:avLst/>
          </a:prstGeom>
        </p:spPr>
      </p:pic>
      <p:sp>
        <p:nvSpPr>
          <p:cNvPr id="6" name="아래로 구부러진 화살표 5"/>
          <p:cNvSpPr/>
          <p:nvPr/>
        </p:nvSpPr>
        <p:spPr>
          <a:xfrm rot="5400000">
            <a:off x="3570464" y="3314347"/>
            <a:ext cx="704850" cy="479811"/>
          </a:xfrm>
          <a:prstGeom prst="curved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아래로 구부러진 화살표 12"/>
          <p:cNvSpPr/>
          <p:nvPr/>
        </p:nvSpPr>
        <p:spPr>
          <a:xfrm rot="16200000">
            <a:off x="2444497" y="3314347"/>
            <a:ext cx="704850" cy="479811"/>
          </a:xfrm>
          <a:prstGeom prst="curved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2566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4308</TotalTime>
  <Words>851</Words>
  <Application>Microsoft Office PowerPoint</Application>
  <PresentationFormat>와이드스크린</PresentationFormat>
  <Paragraphs>254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배찌체</vt:lpstr>
      <vt:lpstr>배달의민족 연성</vt:lpstr>
      <vt:lpstr>배달의민족 주아</vt:lpstr>
      <vt:lpstr>맑은 고딕</vt:lpstr>
      <vt:lpstr>배달의민족 도현</vt:lpstr>
      <vt:lpstr>Arial</vt:lpstr>
      <vt:lpstr>Office 테마</vt:lpstr>
      <vt:lpstr>PowerPoint 프레젠테이션</vt:lpstr>
      <vt:lpstr>I N D E X</vt:lpstr>
      <vt:lpstr>1. 연구 목적</vt:lpstr>
      <vt:lpstr>2. 게임 소개</vt:lpstr>
      <vt:lpstr>2. 게임 소개</vt:lpstr>
      <vt:lpstr>2. 게임 소개</vt:lpstr>
      <vt:lpstr>3. 게임 방법</vt:lpstr>
      <vt:lpstr>3. 게임 방법</vt:lpstr>
      <vt:lpstr>3. 게임 방법</vt:lpstr>
      <vt:lpstr>3. 게임 방법</vt:lpstr>
      <vt:lpstr>4. 개발 환경</vt:lpstr>
      <vt:lpstr>5. 기술적 요소 및 중점 연구 분야</vt:lpstr>
      <vt:lpstr>6. 개인별 준비 현황</vt:lpstr>
      <vt:lpstr>7. 타 게임과의 비교</vt:lpstr>
      <vt:lpstr>8. 개발 일정 및 구성원의 역할 분담</vt:lpstr>
      <vt:lpstr>9. 참고 문헌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630</cp:revision>
  <cp:lastPrinted>2020-12-10T07:13:07Z</cp:lastPrinted>
  <dcterms:created xsi:type="dcterms:W3CDTF">2020-09-21T00:19:03Z</dcterms:created>
  <dcterms:modified xsi:type="dcterms:W3CDTF">2020-12-28T08:36:20Z</dcterms:modified>
</cp:coreProperties>
</file>

<file path=docProps/thumbnail.jpeg>
</file>